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388" y="2168435"/>
            <a:ext cx="7772400" cy="1454332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219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95300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00251"/>
            <a:ext cx="7886700" cy="3076712"/>
          </a:xfrm>
        </p:spPr>
        <p:txBody>
          <a:bodyPr/>
          <a:lstStyle>
            <a:lvl1pPr>
              <a:defRPr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>
                <a:latin typeface="+mn-lt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9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22950"/>
            <a:ext cx="7886700" cy="847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751909"/>
            <a:ext cx="3886200" cy="34250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751909"/>
            <a:ext cx="3886200" cy="34250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98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608295"/>
            <a:ext cx="7886700" cy="821397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380"/>
            <a:ext cx="3868340" cy="525028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88097"/>
            <a:ext cx="3868340" cy="29015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2596379"/>
            <a:ext cx="3887391" cy="525029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204753"/>
            <a:ext cx="3887391" cy="2984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32709"/>
            <a:ext cx="2949178" cy="10276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32709"/>
            <a:ext cx="4629150" cy="43283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90948"/>
            <a:ext cx="2949178" cy="31780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2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6527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812869"/>
            <a:ext cx="7886700" cy="336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0AF-3571-4C44-8EFD-73B2E4F614B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A0F3-12C7-433E-B1AB-F83CF74143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" y="132060"/>
            <a:ext cx="8151223" cy="166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EManufacturingDiv Template 2016.potx" id="{C22915CA-077C-4E01-B738-645EAA8E9FD7}" vid="{820720DD-3520-4A6B-AC92-1108B380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ASEEManufacturingDiv Template 2016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2016-06-09T01:11:11Z</dcterms:created>
  <dcterms:modified xsi:type="dcterms:W3CDTF">2016-06-09T01:11:51Z</dcterms:modified>
</cp:coreProperties>
</file>