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6" r:id="rId5"/>
    <p:sldId id="261" r:id="rId6"/>
    <p:sldId id="262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C9004-3C52-46F5-8149-113FB2EDCA60}" v="36" dt="2025-06-30T14:08:20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ico, Salvatore A" userId="6a7ab886-2726-4d94-9483-fc850687e073" providerId="ADAL" clId="{077C9004-3C52-46F5-8149-113FB2EDCA60}"/>
    <pc:docChg chg="undo custSel mod addSld delSld modSld">
      <pc:chgData name="Marsico, Salvatore A" userId="6a7ab886-2726-4d94-9483-fc850687e073" providerId="ADAL" clId="{077C9004-3C52-46F5-8149-113FB2EDCA60}" dt="2025-06-30T15:36:11.915" v="1967"/>
      <pc:docMkLst>
        <pc:docMk/>
      </pc:docMkLst>
      <pc:sldChg chg="modSp mod">
        <pc:chgData name="Marsico, Salvatore A" userId="6a7ab886-2726-4d94-9483-fc850687e073" providerId="ADAL" clId="{077C9004-3C52-46F5-8149-113FB2EDCA60}" dt="2025-06-19T14:00:08.212" v="1" actId="27636"/>
        <pc:sldMkLst>
          <pc:docMk/>
          <pc:sldMk cId="2085191716" sldId="258"/>
        </pc:sldMkLst>
        <pc:spChg chg="mod">
          <ac:chgData name="Marsico, Salvatore A" userId="6a7ab886-2726-4d94-9483-fc850687e073" providerId="ADAL" clId="{077C9004-3C52-46F5-8149-113FB2EDCA60}" dt="2025-06-19T14:00:08.212" v="1" actId="27636"/>
          <ac:spMkLst>
            <pc:docMk/>
            <pc:sldMk cId="2085191716" sldId="258"/>
            <ac:spMk id="3" creationId="{E2362695-94A4-0FB6-1D21-B5F147F31EF2}"/>
          </ac:spMkLst>
        </pc:spChg>
      </pc:sldChg>
      <pc:sldChg chg="addSp modSp new mod">
        <pc:chgData name="Marsico, Salvatore A" userId="6a7ab886-2726-4d94-9483-fc850687e073" providerId="ADAL" clId="{077C9004-3C52-46F5-8149-113FB2EDCA60}" dt="2025-06-19T15:29:50.022" v="942" actId="20577"/>
        <pc:sldMkLst>
          <pc:docMk/>
          <pc:sldMk cId="3489033676" sldId="259"/>
        </pc:sldMkLst>
        <pc:spChg chg="mod">
          <ac:chgData name="Marsico, Salvatore A" userId="6a7ab886-2726-4d94-9483-fc850687e073" providerId="ADAL" clId="{077C9004-3C52-46F5-8149-113FB2EDCA60}" dt="2025-06-19T15:27:58.827" v="853" actId="20577"/>
          <ac:spMkLst>
            <pc:docMk/>
            <pc:sldMk cId="3489033676" sldId="259"/>
            <ac:spMk id="2" creationId="{38B90D13-1D47-821F-0E26-B1C71AF79828}"/>
          </ac:spMkLst>
        </pc:spChg>
        <pc:spChg chg="mod">
          <ac:chgData name="Marsico, Salvatore A" userId="6a7ab886-2726-4d94-9483-fc850687e073" providerId="ADAL" clId="{077C9004-3C52-46F5-8149-113FB2EDCA60}" dt="2025-06-19T15:29:50.022" v="942" actId="20577"/>
          <ac:spMkLst>
            <pc:docMk/>
            <pc:sldMk cId="3489033676" sldId="259"/>
            <ac:spMk id="3" creationId="{907B473B-560F-38BC-3CE3-213A777EE7B7}"/>
          </ac:spMkLst>
        </pc:spChg>
      </pc:sldChg>
      <pc:sldChg chg="addSp modSp new del mod setBg">
        <pc:chgData name="Marsico, Salvatore A" userId="6a7ab886-2726-4d94-9483-fc850687e073" providerId="ADAL" clId="{077C9004-3C52-46F5-8149-113FB2EDCA60}" dt="2025-06-19T16:20:01.491" v="1470" actId="47"/>
        <pc:sldMkLst>
          <pc:docMk/>
          <pc:sldMk cId="3268369650" sldId="260"/>
        </pc:sldMkLst>
      </pc:sldChg>
      <pc:sldChg chg="modSp new mod">
        <pc:chgData name="Marsico, Salvatore A" userId="6a7ab886-2726-4d94-9483-fc850687e073" providerId="ADAL" clId="{077C9004-3C52-46F5-8149-113FB2EDCA60}" dt="2025-06-20T16:40:44.328" v="1567" actId="5793"/>
        <pc:sldMkLst>
          <pc:docMk/>
          <pc:sldMk cId="3549562660" sldId="261"/>
        </pc:sldMkLst>
        <pc:spChg chg="mod">
          <ac:chgData name="Marsico, Salvatore A" userId="6a7ab886-2726-4d94-9483-fc850687e073" providerId="ADAL" clId="{077C9004-3C52-46F5-8149-113FB2EDCA60}" dt="2025-06-20T16:40:38.831" v="1566"/>
          <ac:spMkLst>
            <pc:docMk/>
            <pc:sldMk cId="3549562660" sldId="261"/>
            <ac:spMk id="2" creationId="{B412687D-D4C5-6958-81CD-4887125F4F1C}"/>
          </ac:spMkLst>
        </pc:spChg>
        <pc:spChg chg="mod">
          <ac:chgData name="Marsico, Salvatore A" userId="6a7ab886-2726-4d94-9483-fc850687e073" providerId="ADAL" clId="{077C9004-3C52-46F5-8149-113FB2EDCA60}" dt="2025-06-20T16:40:44.328" v="1567" actId="5793"/>
          <ac:spMkLst>
            <pc:docMk/>
            <pc:sldMk cId="3549562660" sldId="261"/>
            <ac:spMk id="3" creationId="{CE2427F5-F12E-872F-2A76-5594FB6F1762}"/>
          </ac:spMkLst>
        </pc:spChg>
      </pc:sldChg>
      <pc:sldChg chg="addSp modSp new mod modNotesTx">
        <pc:chgData name="Marsico, Salvatore A" userId="6a7ab886-2726-4d94-9483-fc850687e073" providerId="ADAL" clId="{077C9004-3C52-46F5-8149-113FB2EDCA60}" dt="2025-06-19T15:02:35.062" v="573" actId="20577"/>
        <pc:sldMkLst>
          <pc:docMk/>
          <pc:sldMk cId="3063120083" sldId="262"/>
        </pc:sldMkLst>
        <pc:spChg chg="mod">
          <ac:chgData name="Marsico, Salvatore A" userId="6a7ab886-2726-4d94-9483-fc850687e073" providerId="ADAL" clId="{077C9004-3C52-46F5-8149-113FB2EDCA60}" dt="2025-06-19T14:54:54.208" v="436" actId="20577"/>
          <ac:spMkLst>
            <pc:docMk/>
            <pc:sldMk cId="3063120083" sldId="262"/>
            <ac:spMk id="2" creationId="{14BA6DFA-7EF6-DDE0-31BA-257D503A3574}"/>
          </ac:spMkLst>
        </pc:spChg>
        <pc:spChg chg="mod">
          <ac:chgData name="Marsico, Salvatore A" userId="6a7ab886-2726-4d94-9483-fc850687e073" providerId="ADAL" clId="{077C9004-3C52-46F5-8149-113FB2EDCA60}" dt="2025-06-19T14:55:34.710" v="497" actId="20577"/>
          <ac:spMkLst>
            <pc:docMk/>
            <pc:sldMk cId="3063120083" sldId="262"/>
            <ac:spMk id="3" creationId="{5C69A396-028C-13D8-A1B6-B3DC047E6778}"/>
          </ac:spMkLst>
        </pc:spChg>
        <pc:graphicFrameChg chg="add mod modGraphic">
          <ac:chgData name="Marsico, Salvatore A" userId="6a7ab886-2726-4d94-9483-fc850687e073" providerId="ADAL" clId="{077C9004-3C52-46F5-8149-113FB2EDCA60}" dt="2025-06-19T14:58:30.042" v="500" actId="14100"/>
          <ac:graphicFrameMkLst>
            <pc:docMk/>
            <pc:sldMk cId="3063120083" sldId="262"/>
            <ac:graphicFrameMk id="4" creationId="{C15B1AF7-2449-BF00-7B55-C67FD98268CF}"/>
          </ac:graphicFrameMkLst>
        </pc:graphicFrameChg>
      </pc:sldChg>
      <pc:sldChg chg="modSp new mod">
        <pc:chgData name="Marsico, Salvatore A" userId="6a7ab886-2726-4d94-9483-fc850687e073" providerId="ADAL" clId="{077C9004-3C52-46F5-8149-113FB2EDCA60}" dt="2025-06-20T16:10:21.127" v="1561" actId="20577"/>
        <pc:sldMkLst>
          <pc:docMk/>
          <pc:sldMk cId="326679039" sldId="263"/>
        </pc:sldMkLst>
        <pc:spChg chg="mod">
          <ac:chgData name="Marsico, Salvatore A" userId="6a7ab886-2726-4d94-9483-fc850687e073" providerId="ADAL" clId="{077C9004-3C52-46F5-8149-113FB2EDCA60}" dt="2025-06-19T15:22:18.513" v="595" actId="20577"/>
          <ac:spMkLst>
            <pc:docMk/>
            <pc:sldMk cId="326679039" sldId="263"/>
            <ac:spMk id="2" creationId="{4DF9FF85-A207-B103-ADC7-1FB8D300431E}"/>
          </ac:spMkLst>
        </pc:spChg>
        <pc:spChg chg="mod">
          <ac:chgData name="Marsico, Salvatore A" userId="6a7ab886-2726-4d94-9483-fc850687e073" providerId="ADAL" clId="{077C9004-3C52-46F5-8149-113FB2EDCA60}" dt="2025-06-20T16:10:21.127" v="1561" actId="20577"/>
          <ac:spMkLst>
            <pc:docMk/>
            <pc:sldMk cId="326679039" sldId="263"/>
            <ac:spMk id="3" creationId="{BC2C8B24-59F2-17BE-9AC7-DC3DCCF81624}"/>
          </ac:spMkLst>
        </pc:spChg>
      </pc:sldChg>
      <pc:sldChg chg="addSp delSp modSp new mod">
        <pc:chgData name="Marsico, Salvatore A" userId="6a7ab886-2726-4d94-9483-fc850687e073" providerId="ADAL" clId="{077C9004-3C52-46F5-8149-113FB2EDCA60}" dt="2025-06-30T14:44:03.355" v="1966" actId="20577"/>
        <pc:sldMkLst>
          <pc:docMk/>
          <pc:sldMk cId="737370857" sldId="264"/>
        </pc:sldMkLst>
        <pc:spChg chg="mod">
          <ac:chgData name="Marsico, Salvatore A" userId="6a7ab886-2726-4d94-9483-fc850687e073" providerId="ADAL" clId="{077C9004-3C52-46F5-8149-113FB2EDCA60}" dt="2025-06-19T15:27:26.096" v="835" actId="20577"/>
          <ac:spMkLst>
            <pc:docMk/>
            <pc:sldMk cId="737370857" sldId="264"/>
            <ac:spMk id="2" creationId="{B96A0090-2B1B-5113-6EA5-E4031936D021}"/>
          </ac:spMkLst>
        </pc:spChg>
        <pc:spChg chg="mod">
          <ac:chgData name="Marsico, Salvatore A" userId="6a7ab886-2726-4d94-9483-fc850687e073" providerId="ADAL" clId="{077C9004-3C52-46F5-8149-113FB2EDCA60}" dt="2025-06-30T14:44:03.355" v="1966" actId="20577"/>
          <ac:spMkLst>
            <pc:docMk/>
            <pc:sldMk cId="737370857" sldId="264"/>
            <ac:spMk id="3" creationId="{2559455A-E06F-8BCB-010F-999F0C3B55FF}"/>
          </ac:spMkLst>
        </pc:spChg>
      </pc:sldChg>
      <pc:sldChg chg="addSp delSp modSp new del mod">
        <pc:chgData name="Marsico, Salvatore A" userId="6a7ab886-2726-4d94-9483-fc850687e073" providerId="ADAL" clId="{077C9004-3C52-46F5-8149-113FB2EDCA60}" dt="2025-06-19T18:06:36.704" v="1550" actId="47"/>
        <pc:sldMkLst>
          <pc:docMk/>
          <pc:sldMk cId="3297040711" sldId="265"/>
        </pc:sldMkLst>
      </pc:sldChg>
      <pc:sldChg chg="addSp modSp new mod">
        <pc:chgData name="Marsico, Salvatore A" userId="6a7ab886-2726-4d94-9483-fc850687e073" providerId="ADAL" clId="{077C9004-3C52-46F5-8149-113FB2EDCA60}" dt="2025-06-19T18:05:31.074" v="1510" actId="27636"/>
        <pc:sldMkLst>
          <pc:docMk/>
          <pc:sldMk cId="2689182833" sldId="266"/>
        </pc:sldMkLst>
        <pc:spChg chg="mod">
          <ac:chgData name="Marsico, Salvatore A" userId="6a7ab886-2726-4d94-9483-fc850687e073" providerId="ADAL" clId="{077C9004-3C52-46F5-8149-113FB2EDCA60}" dt="2025-06-19T16:19:41.332" v="1466" actId="20577"/>
          <ac:spMkLst>
            <pc:docMk/>
            <pc:sldMk cId="2689182833" sldId="266"/>
            <ac:spMk id="2" creationId="{73CF29FE-38C8-3F31-FCF9-ACA7B7143F88}"/>
          </ac:spMkLst>
        </pc:spChg>
        <pc:spChg chg="mod">
          <ac:chgData name="Marsico, Salvatore A" userId="6a7ab886-2726-4d94-9483-fc850687e073" providerId="ADAL" clId="{077C9004-3C52-46F5-8149-113FB2EDCA60}" dt="2025-06-19T18:05:31.074" v="1510" actId="27636"/>
          <ac:spMkLst>
            <pc:docMk/>
            <pc:sldMk cId="2689182833" sldId="266"/>
            <ac:spMk id="3" creationId="{EF944F4C-883E-9285-B155-90684EF96525}"/>
          </ac:spMkLst>
        </pc:spChg>
        <pc:picChg chg="add mod">
          <ac:chgData name="Marsico, Salvatore A" userId="6a7ab886-2726-4d94-9483-fc850687e073" providerId="ADAL" clId="{077C9004-3C52-46F5-8149-113FB2EDCA60}" dt="2025-06-19T16:20:26.128" v="1472"/>
          <ac:picMkLst>
            <pc:docMk/>
            <pc:sldMk cId="2689182833" sldId="266"/>
            <ac:picMk id="4" creationId="{E9A9E73B-34F1-54AD-85E6-025D2E3AF7A3}"/>
          </ac:picMkLst>
        </pc:picChg>
        <pc:picChg chg="add mod">
          <ac:chgData name="Marsico, Salvatore A" userId="6a7ab886-2726-4d94-9483-fc850687e073" providerId="ADAL" clId="{077C9004-3C52-46F5-8149-113FB2EDCA60}" dt="2025-06-19T16:20:43.624" v="1473"/>
          <ac:picMkLst>
            <pc:docMk/>
            <pc:sldMk cId="2689182833" sldId="266"/>
            <ac:picMk id="5" creationId="{A133157A-51D5-5DA1-3899-313FCD9F2FB3}"/>
          </ac:picMkLst>
        </pc:picChg>
      </pc:sldChg>
      <pc:sldChg chg="modSp new mod">
        <pc:chgData name="Marsico, Salvatore A" userId="6a7ab886-2726-4d94-9483-fc850687e073" providerId="ADAL" clId="{077C9004-3C52-46F5-8149-113FB2EDCA60}" dt="2025-06-30T14:42:53.348" v="1928" actId="20577"/>
        <pc:sldMkLst>
          <pc:docMk/>
          <pc:sldMk cId="1715731236" sldId="267"/>
        </pc:sldMkLst>
        <pc:spChg chg="mod">
          <ac:chgData name="Marsico, Salvatore A" userId="6a7ab886-2726-4d94-9483-fc850687e073" providerId="ADAL" clId="{077C9004-3C52-46F5-8149-113FB2EDCA60}" dt="2025-06-20T16:12:23.961" v="1563" actId="20577"/>
          <ac:spMkLst>
            <pc:docMk/>
            <pc:sldMk cId="1715731236" sldId="267"/>
            <ac:spMk id="2" creationId="{633FF4EA-49ED-3330-76AB-BBE97E5445C7}"/>
          </ac:spMkLst>
        </pc:spChg>
        <pc:spChg chg="mod">
          <ac:chgData name="Marsico, Salvatore A" userId="6a7ab886-2726-4d94-9483-fc850687e073" providerId="ADAL" clId="{077C9004-3C52-46F5-8149-113FB2EDCA60}" dt="2025-06-30T14:42:53.348" v="1928" actId="20577"/>
          <ac:spMkLst>
            <pc:docMk/>
            <pc:sldMk cId="1715731236" sldId="267"/>
            <ac:spMk id="3" creationId="{A0A584F8-22EE-2CAB-1F0E-A63B12769D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D47C-0ADA-4BAF-90CC-6403C14D7A9B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F948D-80CC-4C2E-9F6D-B7FA295D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8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 25 Expenses- Software License/Domain Name Registry $59.99, Division does not charge for membership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F948D-80CC-4C2E-9F6D-B7FA295DF0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0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9C67-FDF7-A7F2-6F71-A713EE9C9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3EE09-0389-FA79-185F-A001FC1B0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2D317-BDB9-D37C-7E02-9B1F621A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7BD-3C74-4DED-8098-865F78C1DD4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0BFB5-D9CD-9F0A-6CBC-1C6800664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D5F55-2F10-4E51-D1B2-D08960AB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72B8-4E98-4E20-9EFF-3A80FAB56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5435-4859-CA15-C547-D5376C10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16E31-2014-ED16-556B-7F583414D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0F784-915C-284E-46BC-B4DFF3F3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7BD-3C74-4DED-8098-865F78C1DD4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97293-EA69-B430-BB08-FD89281C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B6843-46BF-83F0-CB07-CB322377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72B8-4E98-4E20-9EFF-3A80FAB56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0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1188A-7BAD-D03D-E2DB-15A5FA1D8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5E483-37F7-E195-75D8-0EC9407B4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465DB-4ECA-D550-3B66-F74993DC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7BD-3C74-4DED-8098-865F78C1DD4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A5B45-63B3-5AD0-93B4-06306F60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32312-5ACF-0489-3DBB-35ACC358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72B8-4E98-4E20-9EFF-3A80FAB56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5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5B25-1A56-6557-8C9C-F093859A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2F26A-90E3-A239-3A03-FC8AF907A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2C5AD-D9DB-08DF-6BB2-ED8859CEF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7BD-3C74-4DED-8098-865F78C1DD4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13895-45FB-225F-C83A-FDE0D76D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6951A-C07F-E974-0AB7-10A81335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72B8-4E98-4E20-9EFF-3A80FAB56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8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2003-63AA-0F90-AA46-C87317C4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C1B39-DDC3-8E26-E1AD-BCCDE60B7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53F6D-2635-EC2F-93AB-CB0519D7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7BD-3C74-4DED-8098-865F78C1DD4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A4F3-13A1-3462-6990-12D4690D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75966-5B71-4F1F-2014-B86A2300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72B8-4E98-4E20-9EFF-3A80FAB56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3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0002-1AB9-F1F2-F2D5-B671DF5BE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66E8B-D0A8-316F-D123-A6FE2B561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9EA-B52B-2A92-AC3A-4D673C879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C8EE2-8BD1-FFCD-DF7E-769BF331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7BD-3C74-4DED-8098-865F78C1DD4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5A83D-127D-CC56-CE78-255BC852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D47BC-8439-5693-43CE-795D9805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72B8-4E98-4E20-9EFF-3A80FAB56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1EB5-B93B-DF39-1514-D041AF67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BE60F-0CF6-C326-1A5F-CD5E25517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0BA6D-5D13-D5A2-5C7F-ED0EA8DD7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E25B8D-2F4B-BC30-11C4-DC8E581A1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287A9-D5C2-0B6E-A6CF-E044AE168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31101B-CADE-D60F-9E7A-912ED678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7BD-3C74-4DED-8098-865F78C1DD4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FE9D77-9120-FC74-DF77-A0F2B93D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90A05A-57B9-2DF1-EC50-0D834F62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72B8-4E98-4E20-9EFF-3A80FAB56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2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0832-19B2-6D5F-6F82-9EF87219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F343FA-FCDA-C484-1FC1-09BC17D0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7BD-3C74-4DED-8098-865F78C1DD4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4D2C3-1496-C528-86E4-C8FDA8C4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5521-D614-F195-DDA6-0DD0D03E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72B8-4E98-4E20-9EFF-3A80FAB56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6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5DF1E-DE27-6FD3-D588-AAA4F336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7BD-3C74-4DED-8098-865F78C1DD4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F12D4-509B-D104-C915-1F5D73EC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83ECD-922B-75E2-03BC-2EB22D69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72B8-4E98-4E20-9EFF-3A80FAB56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6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A0A0-FEC4-98EE-C3FA-67983DD3D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CB530-5067-53F3-3DB5-CABE9F641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6C08C-3FB9-8317-D5F8-3712892FE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9BBA8-66FF-4173-566C-03EF4575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7BD-3C74-4DED-8098-865F78C1DD4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A0259-AAAC-DA4C-9A33-0D15500C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D8F8E-5335-E4ED-8D0D-FCC37998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72B8-4E98-4E20-9EFF-3A80FAB56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A95F-1A26-4C89-5D32-9E7BD2B8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1B9B7-FA18-C556-D718-EE4962FF4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4D917-0066-DEA6-7E6C-7EBAEB2F3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84EE1-086D-831A-0BBA-6E8768E8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7BD-3C74-4DED-8098-865F78C1DD4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A0702-C685-C818-496D-EEEF1C72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05D57-DC88-F6C3-C95F-CE8FCB15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72B8-4E98-4E20-9EFF-3A80FAB56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4EC56-55ED-7EFB-4980-ED95414D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88746-111D-352F-D0D4-719F32173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45667-F90B-B200-1EA9-07F4E3FEF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1D7BD-3C74-4DED-8098-865F78C1DD4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DCD96-0922-2A20-5EC7-203AB439C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BF8CF-3507-DB5E-C3FD-8BA2BFA6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8772B8-4E98-4E20-9EFF-3A80FAB56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lais des congrès de Montréal - Wikipedia">
            <a:extLst>
              <a:ext uri="{FF2B5EF4-FFF2-40B4-BE49-F238E27FC236}">
                <a16:creationId xmlns:a16="http://schemas.microsoft.com/office/drawing/2014/main" id="{DE7C9FF3-AB35-E37F-984E-0E24BFA4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69" y="221615"/>
            <a:ext cx="10315257" cy="64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5357E8-52DA-E7AA-A7F2-668DD731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96" y="4482940"/>
            <a:ext cx="8652204" cy="10277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267CD25-1578-5C15-5983-99413D10B943}"/>
              </a:ext>
            </a:extLst>
          </p:cNvPr>
          <p:cNvSpPr txBox="1">
            <a:spLocks/>
          </p:cNvSpPr>
          <p:nvPr/>
        </p:nvSpPr>
        <p:spPr>
          <a:xfrm>
            <a:off x="1524000" y="221615"/>
            <a:ext cx="9144000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2025 Annual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Conference and Exposition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7BC65-E24D-9D21-370B-288348D849D5}"/>
              </a:ext>
            </a:extLst>
          </p:cNvPr>
          <p:cNvSpPr txBox="1"/>
          <p:nvPr/>
        </p:nvSpPr>
        <p:spPr>
          <a:xfrm>
            <a:off x="1643862" y="191671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ENGINEERING AND PUBLIC POLICY DIVISION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ANNUAL BUSINESS MEETING</a:t>
            </a:r>
          </a:p>
        </p:txBody>
      </p:sp>
    </p:spTree>
    <p:extLst>
      <p:ext uri="{BB962C8B-B14F-4D97-AF65-F5344CB8AC3E}">
        <p14:creationId xmlns:p14="http://schemas.microsoft.com/office/powerpoint/2010/main" val="292199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F3E40-C295-9E12-14B1-4F54A17D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2695-94A4-0FB6-1D21-B5F147F31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145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1.	Welcome and Introductions</a:t>
            </a:r>
          </a:p>
          <a:p>
            <a:pPr lvl="1"/>
            <a:r>
              <a:rPr lang="en-US" dirty="0"/>
              <a:t>Officers</a:t>
            </a:r>
          </a:p>
          <a:p>
            <a:pPr lvl="1"/>
            <a:r>
              <a:rPr lang="en-US" dirty="0"/>
              <a:t>Executive Committee </a:t>
            </a:r>
          </a:p>
          <a:p>
            <a:pPr marL="0" indent="0">
              <a:buNone/>
            </a:pPr>
            <a:r>
              <a:rPr lang="en-US" dirty="0"/>
              <a:t>2.	Conference Program: Number of sessions and papers </a:t>
            </a:r>
          </a:p>
          <a:p>
            <a:pPr marL="0" indent="0">
              <a:buNone/>
            </a:pPr>
            <a:r>
              <a:rPr lang="en-US" dirty="0"/>
              <a:t>3.	Update on Website </a:t>
            </a:r>
          </a:p>
          <a:p>
            <a:pPr marL="0" indent="0">
              <a:buNone/>
            </a:pPr>
            <a:r>
              <a:rPr lang="en-US" dirty="0"/>
              <a:t>4.	Review of current membership and financial summary</a:t>
            </a:r>
          </a:p>
          <a:p>
            <a:pPr marL="0" indent="0">
              <a:buNone/>
            </a:pPr>
            <a:r>
              <a:rPr lang="en-US" dirty="0"/>
              <a:t>5.	Proposal: Division Name Change </a:t>
            </a:r>
          </a:p>
          <a:p>
            <a:pPr marL="0" indent="0">
              <a:buNone/>
            </a:pPr>
            <a:r>
              <a:rPr lang="en-US" dirty="0"/>
              <a:t>6.	New Business </a:t>
            </a:r>
          </a:p>
          <a:p>
            <a:pPr marL="0" indent="0">
              <a:buNone/>
            </a:pPr>
            <a:r>
              <a:rPr lang="en-US" dirty="0"/>
              <a:t>7.	Comments  For the Good of the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9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0D13-1D47-821F-0E26-B1C71AF7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EPP OFFICERS/ PIC OFFICERS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B473B-560F-38BC-3CE3-213A777EE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Salvatore Marsico, Chair</a:t>
            </a:r>
          </a:p>
          <a:p>
            <a:r>
              <a:rPr lang="en-US" dirty="0"/>
              <a:t>Daniel Oerther, Immediate Past-Chair</a:t>
            </a:r>
          </a:p>
          <a:p>
            <a:r>
              <a:rPr lang="en-US" dirty="0"/>
              <a:t>John Reisel, Treasurer</a:t>
            </a:r>
          </a:p>
          <a:p>
            <a:r>
              <a:rPr lang="en-US" dirty="0"/>
              <a:t>Hadi Ali, Executive committee</a:t>
            </a:r>
          </a:p>
          <a:p>
            <a:endParaRPr lang="en-US" dirty="0"/>
          </a:p>
          <a:p>
            <a:r>
              <a:rPr lang="en-US" dirty="0"/>
              <a:t>PIC 1 OFFICERS</a:t>
            </a:r>
          </a:p>
          <a:p>
            <a:pPr lvl="1"/>
            <a:r>
              <a:rPr lang="en-US" dirty="0"/>
              <a:t>Elliot Douglas, current</a:t>
            </a:r>
          </a:p>
          <a:p>
            <a:pPr lvl="1"/>
            <a:r>
              <a:rPr lang="en-US" dirty="0"/>
              <a:t>Chris Carr, post conference</a:t>
            </a:r>
          </a:p>
        </p:txBody>
      </p:sp>
    </p:spTree>
    <p:extLst>
      <p:ext uri="{BB962C8B-B14F-4D97-AF65-F5344CB8AC3E}">
        <p14:creationId xmlns:p14="http://schemas.microsoft.com/office/powerpoint/2010/main" val="348903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29FE-38C8-3F31-FCF9-ACA7B714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Record for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44F4C-883E-9285-B155-90684EF96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 18 Papers submitted</a:t>
            </a:r>
          </a:p>
          <a:p>
            <a:r>
              <a:rPr lang="en-US" dirty="0"/>
              <a:t> Two Technical Sessions (11)</a:t>
            </a:r>
          </a:p>
          <a:p>
            <a:r>
              <a:rPr lang="en-US" dirty="0"/>
              <a:t>One Panel Session (1)</a:t>
            </a:r>
          </a:p>
          <a:p>
            <a:r>
              <a:rPr lang="en-US" dirty="0"/>
              <a:t>One poster Session (2)</a:t>
            </a:r>
          </a:p>
          <a:p>
            <a:r>
              <a:rPr lang="en-US" dirty="0"/>
              <a:t>Social Event</a:t>
            </a:r>
          </a:p>
          <a:p>
            <a:r>
              <a:rPr lang="en-US" dirty="0"/>
              <a:t>Community Mixer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EPP Sessions Corporate Sponsor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9E73B-34F1-54AD-85E6-025D2E3AF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0"/>
          <a:stretch/>
        </p:blipFill>
        <p:spPr>
          <a:xfrm>
            <a:off x="5414" y="6085754"/>
            <a:ext cx="12181172" cy="772245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33157A-51D5-5DA1-3899-313FCD9F2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00" y="6234164"/>
            <a:ext cx="3783047" cy="4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687D-D4C5-6958-81CD-4887125F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Website- https://sites.asee.org/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427F5-F12E-872F-2A76-5594FB6F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Redesigned </a:t>
            </a:r>
          </a:p>
          <a:p>
            <a:r>
              <a:rPr lang="en-US" dirty="0"/>
              <a:t>Posts</a:t>
            </a:r>
          </a:p>
          <a:p>
            <a:r>
              <a:rPr lang="en-US" dirty="0"/>
              <a:t>Career Information</a:t>
            </a:r>
          </a:p>
          <a:p>
            <a:r>
              <a:rPr lang="en-US" dirty="0"/>
              <a:t>Drawback- unable to access traffic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6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6DFA-7EF6-DDE0-31BA-257D503A3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and Financials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9A396-028C-13D8-A1B6-B3DC047E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6/19/2025 – 699 members, 374 registered for Montreal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5B1AF7-2449-BF00-7B55-C67FD9826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86091"/>
              </p:ext>
            </p:extLst>
          </p:nvPr>
        </p:nvGraphicFramePr>
        <p:xfrm>
          <a:off x="1554480" y="2560321"/>
          <a:ext cx="8869680" cy="3932550"/>
        </p:xfrm>
        <a:graphic>
          <a:graphicData uri="http://schemas.openxmlformats.org/drawingml/2006/table">
            <a:tbl>
              <a:tblPr/>
              <a:tblGrid>
                <a:gridCol w="886506">
                  <a:extLst>
                    <a:ext uri="{9D8B030D-6E8A-4147-A177-3AD203B41FA5}">
                      <a16:colId xmlns:a16="http://schemas.microsoft.com/office/drawing/2014/main" val="157116252"/>
                    </a:ext>
                  </a:extLst>
                </a:gridCol>
                <a:gridCol w="5633009">
                  <a:extLst>
                    <a:ext uri="{9D8B030D-6E8A-4147-A177-3AD203B41FA5}">
                      <a16:colId xmlns:a16="http://schemas.microsoft.com/office/drawing/2014/main" val="2925057689"/>
                    </a:ext>
                  </a:extLst>
                </a:gridCol>
                <a:gridCol w="1205094">
                  <a:extLst>
                    <a:ext uri="{9D8B030D-6E8A-4147-A177-3AD203B41FA5}">
                      <a16:colId xmlns:a16="http://schemas.microsoft.com/office/drawing/2014/main" val="2333121538"/>
                    </a:ext>
                  </a:extLst>
                </a:gridCol>
                <a:gridCol w="1145071">
                  <a:extLst>
                    <a:ext uri="{9D8B030D-6E8A-4147-A177-3AD203B41FA5}">
                      <a16:colId xmlns:a16="http://schemas.microsoft.com/office/drawing/2014/main" val="259938601"/>
                    </a:ext>
                  </a:extLst>
                </a:gridCol>
              </a:tblGrid>
              <a:tr h="436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FY2025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BASS ASEE Membership Allocation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$632.00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004176"/>
                  </a:ext>
                </a:extLst>
              </a:tr>
              <a:tr h="436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646534"/>
                  </a:ext>
                </a:extLst>
              </a:tr>
              <a:tr h="4369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FY25 Field Unit Dues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795221"/>
                  </a:ext>
                </a:extLst>
              </a:tr>
              <a:tr h="4369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FY25 Expenses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($59.99)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89190"/>
                  </a:ext>
                </a:extLst>
              </a:tr>
              <a:tr h="4369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236383"/>
                  </a:ext>
                </a:extLst>
              </a:tr>
              <a:tr h="4369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022404"/>
                  </a:ext>
                </a:extLst>
              </a:tr>
              <a:tr h="4369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as of 12/31/2024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$1,176.01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Avaliable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741278"/>
                  </a:ext>
                </a:extLst>
              </a:tr>
              <a:tr h="436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867731"/>
                  </a:ext>
                </a:extLst>
              </a:tr>
              <a:tr h="4369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as of 03/31/2025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$1,176.01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Avaliable</a:t>
                      </a:r>
                      <a:endParaRPr lang="en-US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649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12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FF85-A207-B103-ADC7-1FB8D300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Proposal- Name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C8B24-59F2-17BE-9AC7-DC3DCCF81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Proposal emailed to membership list on 6/17/2025</a:t>
            </a:r>
          </a:p>
          <a:p>
            <a:r>
              <a:rPr lang="en-US" dirty="0"/>
              <a:t>Name proposed: Engineering, Law, and Public Policy Division</a:t>
            </a:r>
          </a:p>
          <a:p>
            <a:r>
              <a:rPr lang="en-US" dirty="0"/>
              <a:t>Purpose- </a:t>
            </a:r>
          </a:p>
          <a:p>
            <a:pPr lvl="1"/>
            <a:r>
              <a:rPr lang="en-US" dirty="0"/>
              <a:t>Align division’s evolving mission</a:t>
            </a:r>
          </a:p>
          <a:p>
            <a:pPr lvl="1"/>
            <a:r>
              <a:rPr lang="en-US" dirty="0"/>
              <a:t>Convergence of engineering, law, and policy</a:t>
            </a:r>
          </a:p>
          <a:p>
            <a:pPr lvl="1"/>
            <a:r>
              <a:rPr lang="en-US" dirty="0"/>
              <a:t>Interdisciplinary approach to address complex technology and to develop legal and regulatory frameworks to shape public policy. </a:t>
            </a:r>
          </a:p>
        </p:txBody>
      </p:sp>
    </p:spTree>
    <p:extLst>
      <p:ext uri="{BB962C8B-B14F-4D97-AF65-F5344CB8AC3E}">
        <p14:creationId xmlns:p14="http://schemas.microsoft.com/office/powerpoint/2010/main" val="32667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0090-2B1B-5113-6EA5-E4031936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9455A-E06F-8BCB-010F-999F0C3B5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Division Name Change- Electronic voting upcoming</a:t>
            </a:r>
          </a:p>
          <a:p>
            <a:r>
              <a:rPr lang="en-US"/>
              <a:t>Bylaws update</a:t>
            </a:r>
            <a:endParaRPr lang="en-US" dirty="0"/>
          </a:p>
          <a:p>
            <a:r>
              <a:rPr lang="en-US" dirty="0"/>
              <a:t>Increase executive committee membership</a:t>
            </a:r>
          </a:p>
          <a:p>
            <a:r>
              <a:rPr lang="en-US" dirty="0"/>
              <a:t>Increase membership participation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7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F4EA-49ED-3330-76AB-BBE97E54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584F8-22EE-2CAB-1F0E-A63B12769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Engineering deans' council- 2026 Panel Session (Deanna)</a:t>
            </a:r>
          </a:p>
          <a:p>
            <a:r>
              <a:rPr lang="en-US" dirty="0"/>
              <a:t>Sponsored sessions or co-locate (Chris Carr, Incoming PIC 1 Chair)</a:t>
            </a:r>
          </a:p>
          <a:p>
            <a:r>
              <a:rPr lang="en-US" dirty="0"/>
              <a:t>Theme of 2026 Division Sessions– TBD</a:t>
            </a:r>
          </a:p>
          <a:p>
            <a:r>
              <a:rPr lang="en-US" dirty="0"/>
              <a:t>Engineering and Public Policy Modules to develop – Shams </a:t>
            </a:r>
            <a:r>
              <a:rPr lang="en-US" dirty="0" err="1"/>
              <a:t>Bhada</a:t>
            </a:r>
            <a:r>
              <a:rPr lang="en-US" dirty="0"/>
              <a:t>, Hadi Ali</a:t>
            </a:r>
          </a:p>
          <a:p>
            <a:r>
              <a:rPr lang="en-US" dirty="0"/>
              <a:t>Future Webinar Topic – Engineering noun   (Dan Oerther)</a:t>
            </a:r>
          </a:p>
          <a:p>
            <a:endParaRPr lang="en-US" dirty="0"/>
          </a:p>
          <a:p>
            <a:r>
              <a:rPr lang="en-US" dirty="0"/>
              <a:t>IN ATTENDANCE- Elliot Douglas, Chris Carr, Deanna Matthews, Dan Oerther, John Reisel, Salvatore Marsico, Shams </a:t>
            </a:r>
            <a:r>
              <a:rPr lang="en-US" dirty="0" err="1"/>
              <a:t>Bhada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573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377</Words>
  <Application>Microsoft Office PowerPoint</Application>
  <PresentationFormat>Widescreen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PowerPoint Presentation</vt:lpstr>
      <vt:lpstr>AGENDA</vt:lpstr>
      <vt:lpstr>EPP OFFICERS/ PIC OFFICERS</vt:lpstr>
      <vt:lpstr>Conference Record for 2025</vt:lpstr>
      <vt:lpstr>Website- https://sites.asee.org/</vt:lpstr>
      <vt:lpstr>Membership and Financials</vt:lpstr>
      <vt:lpstr>Proposal- Name Change</vt:lpstr>
      <vt:lpstr>New Business</vt:lpstr>
      <vt:lpstr>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Marsico, Salvatore A</dc:creator>
  <cp:lastModifiedBy>Marsico, Salvatore A</cp:lastModifiedBy>
  <cp:revision>3</cp:revision>
  <dcterms:created xsi:type="dcterms:W3CDTF">2025-06-18T14:41:20Z</dcterms:created>
  <dcterms:modified xsi:type="dcterms:W3CDTF">2025-06-30T15:36:22Z</dcterms:modified>
</cp:coreProperties>
</file>